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4"/>
  </p:sld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1" d="100"/>
          <a:sy n="61" d="100"/>
        </p:scale>
        <p:origin x="77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y Tichy" userId="46e8d11f-cf1e-400e-b761-c66c61c2dbb0" providerId="ADAL" clId="{60C71A39-CFC7-4DDD-8796-17157572A805}"/>
    <pc:docChg chg="custSel modSld">
      <pc:chgData name="Mary Tichy" userId="46e8d11f-cf1e-400e-b761-c66c61c2dbb0" providerId="ADAL" clId="{60C71A39-CFC7-4DDD-8796-17157572A805}" dt="2024-10-01T15:40:13.141" v="216" actId="478"/>
      <pc:docMkLst>
        <pc:docMk/>
      </pc:docMkLst>
      <pc:sldChg chg="modSp mod">
        <pc:chgData name="Mary Tichy" userId="46e8d11f-cf1e-400e-b761-c66c61c2dbb0" providerId="ADAL" clId="{60C71A39-CFC7-4DDD-8796-17157572A805}" dt="2024-10-01T15:36:12.532" v="119" actId="20577"/>
        <pc:sldMkLst>
          <pc:docMk/>
          <pc:sldMk cId="2406396461" sldId="256"/>
        </pc:sldMkLst>
        <pc:spChg chg="mod">
          <ac:chgData name="Mary Tichy" userId="46e8d11f-cf1e-400e-b761-c66c61c2dbb0" providerId="ADAL" clId="{60C71A39-CFC7-4DDD-8796-17157572A805}" dt="2024-10-01T15:35:28.965" v="77" actId="14100"/>
          <ac:spMkLst>
            <pc:docMk/>
            <pc:sldMk cId="2406396461" sldId="256"/>
            <ac:spMk id="4" creationId="{EFEEEF8C-02E1-CE71-702B-D7A1FDC97EF7}"/>
          </ac:spMkLst>
        </pc:spChg>
        <pc:spChg chg="mod">
          <ac:chgData name="Mary Tichy" userId="46e8d11f-cf1e-400e-b761-c66c61c2dbb0" providerId="ADAL" clId="{60C71A39-CFC7-4DDD-8796-17157572A805}" dt="2024-10-01T15:35:06.661" v="62" actId="14100"/>
          <ac:spMkLst>
            <pc:docMk/>
            <pc:sldMk cId="2406396461" sldId="256"/>
            <ac:spMk id="5" creationId="{47EBA6CE-C9E9-C85B-9074-71C05F1A8825}"/>
          </ac:spMkLst>
        </pc:spChg>
        <pc:spChg chg="mod">
          <ac:chgData name="Mary Tichy" userId="46e8d11f-cf1e-400e-b761-c66c61c2dbb0" providerId="ADAL" clId="{60C71A39-CFC7-4DDD-8796-17157572A805}" dt="2024-10-01T15:35:47.140" v="100" actId="1076"/>
          <ac:spMkLst>
            <pc:docMk/>
            <pc:sldMk cId="2406396461" sldId="256"/>
            <ac:spMk id="6" creationId="{00000000-0000-0000-0000-000000000000}"/>
          </ac:spMkLst>
        </pc:spChg>
        <pc:spChg chg="mod">
          <ac:chgData name="Mary Tichy" userId="46e8d11f-cf1e-400e-b761-c66c61c2dbb0" providerId="ADAL" clId="{60C71A39-CFC7-4DDD-8796-17157572A805}" dt="2024-10-01T15:33:20.255" v="33" actId="14100"/>
          <ac:spMkLst>
            <pc:docMk/>
            <pc:sldMk cId="2406396461" sldId="256"/>
            <ac:spMk id="7" creationId="{37C78B40-A2C7-E8C2-FC56-AFDD098A4B81}"/>
          </ac:spMkLst>
        </pc:spChg>
        <pc:spChg chg="mod">
          <ac:chgData name="Mary Tichy" userId="46e8d11f-cf1e-400e-b761-c66c61c2dbb0" providerId="ADAL" clId="{60C71A39-CFC7-4DDD-8796-17157572A805}" dt="2024-10-01T15:36:12.532" v="119" actId="20577"/>
          <ac:spMkLst>
            <pc:docMk/>
            <pc:sldMk cId="2406396461" sldId="256"/>
            <ac:spMk id="8" creationId="{FC1E20EC-7060-3B2B-860E-20EA62E6D57E}"/>
          </ac:spMkLst>
        </pc:spChg>
        <pc:spChg chg="mod">
          <ac:chgData name="Mary Tichy" userId="46e8d11f-cf1e-400e-b761-c66c61c2dbb0" providerId="ADAL" clId="{60C71A39-CFC7-4DDD-8796-17157572A805}" dt="2024-10-01T15:34:28.438" v="35" actId="1076"/>
          <ac:spMkLst>
            <pc:docMk/>
            <pc:sldMk cId="2406396461" sldId="256"/>
            <ac:spMk id="10" creationId="{8F2C5AE1-8E34-1969-77A7-0FE6387FFE11}"/>
          </ac:spMkLst>
        </pc:spChg>
      </pc:sldChg>
      <pc:sldChg chg="modSp mod">
        <pc:chgData name="Mary Tichy" userId="46e8d11f-cf1e-400e-b761-c66c61c2dbb0" providerId="ADAL" clId="{60C71A39-CFC7-4DDD-8796-17157572A805}" dt="2024-10-01T15:38:59.137" v="156" actId="20577"/>
        <pc:sldMkLst>
          <pc:docMk/>
          <pc:sldMk cId="1380100070" sldId="257"/>
        </pc:sldMkLst>
        <pc:spChg chg="mod">
          <ac:chgData name="Mary Tichy" userId="46e8d11f-cf1e-400e-b761-c66c61c2dbb0" providerId="ADAL" clId="{60C71A39-CFC7-4DDD-8796-17157572A805}" dt="2024-10-01T15:38:49.774" v="137" actId="20577"/>
          <ac:spMkLst>
            <pc:docMk/>
            <pc:sldMk cId="1380100070" sldId="257"/>
            <ac:spMk id="6" creationId="{00000000-0000-0000-0000-000000000000}"/>
          </ac:spMkLst>
        </pc:spChg>
        <pc:spChg chg="mod">
          <ac:chgData name="Mary Tichy" userId="46e8d11f-cf1e-400e-b761-c66c61c2dbb0" providerId="ADAL" clId="{60C71A39-CFC7-4DDD-8796-17157572A805}" dt="2024-10-01T15:37:45.099" v="122"/>
          <ac:spMkLst>
            <pc:docMk/>
            <pc:sldMk cId="1380100070" sldId="257"/>
            <ac:spMk id="8" creationId="{DD74599E-0F3E-B5D5-BDFB-A52327FCFE55}"/>
          </ac:spMkLst>
        </pc:spChg>
        <pc:spChg chg="mod">
          <ac:chgData name="Mary Tichy" userId="46e8d11f-cf1e-400e-b761-c66c61c2dbb0" providerId="ADAL" clId="{60C71A39-CFC7-4DDD-8796-17157572A805}" dt="2024-10-01T15:38:59.137" v="156" actId="20577"/>
          <ac:spMkLst>
            <pc:docMk/>
            <pc:sldMk cId="1380100070" sldId="257"/>
            <ac:spMk id="10" creationId="{8F2C5AE1-8E34-1969-77A7-0FE6387FFE11}"/>
          </ac:spMkLst>
        </pc:spChg>
      </pc:sldChg>
      <pc:sldChg chg="modSp mod">
        <pc:chgData name="Mary Tichy" userId="46e8d11f-cf1e-400e-b761-c66c61c2dbb0" providerId="ADAL" clId="{60C71A39-CFC7-4DDD-8796-17157572A805}" dt="2024-10-01T15:39:36.393" v="189" actId="20577"/>
        <pc:sldMkLst>
          <pc:docMk/>
          <pc:sldMk cId="1175809476" sldId="258"/>
        </pc:sldMkLst>
        <pc:spChg chg="mod">
          <ac:chgData name="Mary Tichy" userId="46e8d11f-cf1e-400e-b761-c66c61c2dbb0" providerId="ADAL" clId="{60C71A39-CFC7-4DDD-8796-17157572A805}" dt="2024-10-01T15:39:13.414" v="157"/>
          <ac:spMkLst>
            <pc:docMk/>
            <pc:sldMk cId="1175809476" sldId="258"/>
            <ac:spMk id="3" creationId="{EF5B9FD5-7AEC-C30D-A155-5A6566D1A70C}"/>
          </ac:spMkLst>
        </pc:spChg>
        <pc:spChg chg="mod">
          <ac:chgData name="Mary Tichy" userId="46e8d11f-cf1e-400e-b761-c66c61c2dbb0" providerId="ADAL" clId="{60C71A39-CFC7-4DDD-8796-17157572A805}" dt="2024-10-01T15:39:24.520" v="174" actId="20577"/>
          <ac:spMkLst>
            <pc:docMk/>
            <pc:sldMk cId="1175809476" sldId="258"/>
            <ac:spMk id="6" creationId="{00000000-0000-0000-0000-000000000000}"/>
          </ac:spMkLst>
        </pc:spChg>
        <pc:spChg chg="mod">
          <ac:chgData name="Mary Tichy" userId="46e8d11f-cf1e-400e-b761-c66c61c2dbb0" providerId="ADAL" clId="{60C71A39-CFC7-4DDD-8796-17157572A805}" dt="2024-10-01T15:39:36.393" v="189" actId="20577"/>
          <ac:spMkLst>
            <pc:docMk/>
            <pc:sldMk cId="1175809476" sldId="258"/>
            <ac:spMk id="10" creationId="{8F2C5AE1-8E34-1969-77A7-0FE6387FFE11}"/>
          </ac:spMkLst>
        </pc:spChg>
      </pc:sldChg>
      <pc:sldChg chg="delSp modSp mod">
        <pc:chgData name="Mary Tichy" userId="46e8d11f-cf1e-400e-b761-c66c61c2dbb0" providerId="ADAL" clId="{60C71A39-CFC7-4DDD-8796-17157572A805}" dt="2024-10-01T15:40:13.141" v="216" actId="478"/>
        <pc:sldMkLst>
          <pc:docMk/>
          <pc:sldMk cId="1086342064" sldId="259"/>
        </pc:sldMkLst>
        <pc:spChg chg="del mod">
          <ac:chgData name="Mary Tichy" userId="46e8d11f-cf1e-400e-b761-c66c61c2dbb0" providerId="ADAL" clId="{60C71A39-CFC7-4DDD-8796-17157572A805}" dt="2024-10-01T15:40:13.141" v="216" actId="478"/>
          <ac:spMkLst>
            <pc:docMk/>
            <pc:sldMk cId="1086342064" sldId="259"/>
            <ac:spMk id="4" creationId="{EFEEEF8C-02E1-CE71-702B-D7A1FDC97EF7}"/>
          </ac:spMkLst>
        </pc:spChg>
        <pc:spChg chg="mod">
          <ac:chgData name="Mary Tichy" userId="46e8d11f-cf1e-400e-b761-c66c61c2dbb0" providerId="ADAL" clId="{60C71A39-CFC7-4DDD-8796-17157572A805}" dt="2024-10-01T15:39:59.574" v="214" actId="20577"/>
          <ac:spMkLst>
            <pc:docMk/>
            <pc:sldMk cId="1086342064" sldId="259"/>
            <ac:spMk id="6" creationId="{00000000-0000-0000-0000-000000000000}"/>
          </ac:spMkLst>
        </pc:spChg>
        <pc:spChg chg="mod">
          <ac:chgData name="Mary Tichy" userId="46e8d11f-cf1e-400e-b761-c66c61c2dbb0" providerId="ADAL" clId="{60C71A39-CFC7-4DDD-8796-17157572A805}" dt="2024-10-01T15:39:50.760" v="190"/>
          <ac:spMkLst>
            <pc:docMk/>
            <pc:sldMk cId="1086342064" sldId="259"/>
            <ac:spMk id="8" creationId="{FC1E20EC-7060-3B2B-860E-20EA62E6D57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spc="3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36744-F984-4C30-9262-42677267579C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0B900-EE25-413A-A6ED-7EA288D13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8570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36744-F984-4C30-9262-42677267579C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0B900-EE25-413A-A6ED-7EA288D135B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85517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 spc="3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36744-F984-4C30-9262-42677267579C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0B900-EE25-413A-A6ED-7EA288D135B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16596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36744-F984-4C30-9262-42677267579C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0B900-EE25-413A-A6ED-7EA288D135B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25913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36744-F984-4C30-9262-42677267579C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0B900-EE25-413A-A6ED-7EA288D135B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29984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36744-F984-4C30-9262-42677267579C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0B900-EE25-413A-A6ED-7EA288D135B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27936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36744-F984-4C30-9262-42677267579C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0B900-EE25-413A-A6ED-7EA288D135B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20658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2800" b="1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36744-F984-4C30-9262-42677267579C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0B900-EE25-413A-A6ED-7EA288D13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474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36744-F984-4C30-9262-42677267579C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0B900-EE25-413A-A6ED-7EA288D13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345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36744-F984-4C30-9262-42677267579C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0B900-EE25-413A-A6ED-7EA288D135B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88029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36744-F984-4C30-9262-42677267579C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0B900-EE25-413A-A6ED-7EA288D135B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3096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1397124"/>
          </a:xfrm>
          <a:prstGeom prst="rect">
            <a:avLst/>
          </a:prstGeom>
        </p:spPr>
        <p:txBody>
          <a:bodyPr vert="horz" lIns="91440" tIns="27432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D8036744-F984-4C30-9262-42677267579C}" type="datetimeFigureOut">
              <a:rPr lang="en-US" smtClean="0"/>
              <a:t>11/24/2024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F870B900-EE25-413A-A6ED-7EA288D13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622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2000" kern="1200" spc="1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70852" y="5775025"/>
            <a:ext cx="4203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2025 Covington Conference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0942" y="184113"/>
            <a:ext cx="1671058" cy="6889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5834" y="5959691"/>
            <a:ext cx="906166" cy="8983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EEEF8C-02E1-CE71-702B-D7A1FDC97EF7}"/>
              </a:ext>
            </a:extLst>
          </p:cNvPr>
          <p:cNvSpPr txBox="1"/>
          <p:nvPr/>
        </p:nvSpPr>
        <p:spPr>
          <a:xfrm>
            <a:off x="1282699" y="5775025"/>
            <a:ext cx="2499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Insert your logo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EBA6CE-C9E9-C85B-9074-71C05F1A8825}"/>
              </a:ext>
            </a:extLst>
          </p:cNvPr>
          <p:cNvSpPr txBox="1"/>
          <p:nvPr/>
        </p:nvSpPr>
        <p:spPr>
          <a:xfrm>
            <a:off x="965200" y="2763979"/>
            <a:ext cx="8729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Insert the date (format: April 28, 2024) of your presentation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C78B40-A2C7-E8C2-FC56-AFDD098A4B81}"/>
              </a:ext>
            </a:extLst>
          </p:cNvPr>
          <p:cNvSpPr txBox="1"/>
          <p:nvPr/>
        </p:nvSpPr>
        <p:spPr>
          <a:xfrm>
            <a:off x="965200" y="381000"/>
            <a:ext cx="9113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Please enter your Course Title and Number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2C5AE1-8E34-1969-77A7-0FE6387FFE11}"/>
              </a:ext>
            </a:extLst>
          </p:cNvPr>
          <p:cNvSpPr txBox="1"/>
          <p:nvPr/>
        </p:nvSpPr>
        <p:spPr>
          <a:xfrm>
            <a:off x="965200" y="1433489"/>
            <a:ext cx="5295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Enter the Presenter(s) name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1E20EC-7060-3B2B-860E-20EA62E6D57E}"/>
              </a:ext>
            </a:extLst>
          </p:cNvPr>
          <p:cNvSpPr txBox="1"/>
          <p:nvPr/>
        </p:nvSpPr>
        <p:spPr>
          <a:xfrm>
            <a:off x="11285834" y="1274633"/>
            <a:ext cx="9823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Insert number of AIA</a:t>
            </a:r>
          </a:p>
          <a:p>
            <a:r>
              <a:rPr lang="en-US" sz="1400" dirty="0"/>
              <a:t>LU/HSW</a:t>
            </a:r>
          </a:p>
          <a:p>
            <a:r>
              <a:rPr lang="en-US" sz="1400" dirty="0"/>
              <a:t>Units</a:t>
            </a:r>
          </a:p>
        </p:txBody>
      </p:sp>
    </p:spTree>
    <p:extLst>
      <p:ext uri="{BB962C8B-B14F-4D97-AF65-F5344CB8AC3E}">
        <p14:creationId xmlns:p14="http://schemas.microsoft.com/office/powerpoint/2010/main" val="2406396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005934" y="6158425"/>
            <a:ext cx="4203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2025 Covington Conference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0942" y="184113"/>
            <a:ext cx="1671058" cy="6889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2C5AE1-8E34-1969-77A7-0FE6387FFE11}"/>
              </a:ext>
            </a:extLst>
          </p:cNvPr>
          <p:cNvSpPr txBox="1"/>
          <p:nvPr/>
        </p:nvSpPr>
        <p:spPr>
          <a:xfrm>
            <a:off x="1054100" y="1428522"/>
            <a:ext cx="4851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Insert here your Course Description as appears on Course summary sheet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74599E-0F3E-B5D5-BDFB-A52327FCFE55}"/>
              </a:ext>
            </a:extLst>
          </p:cNvPr>
          <p:cNvSpPr txBox="1"/>
          <p:nvPr/>
        </p:nvSpPr>
        <p:spPr>
          <a:xfrm>
            <a:off x="11248676" y="1382355"/>
            <a:ext cx="9433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Insert number of AIA</a:t>
            </a:r>
          </a:p>
          <a:p>
            <a:r>
              <a:rPr lang="en-US" sz="1400" dirty="0"/>
              <a:t>LU/HSW</a:t>
            </a:r>
          </a:p>
          <a:p>
            <a:r>
              <a:rPr lang="en-US" sz="1400" dirty="0"/>
              <a:t>Units</a:t>
            </a:r>
          </a:p>
        </p:txBody>
      </p:sp>
    </p:spTree>
    <p:extLst>
      <p:ext uri="{BB962C8B-B14F-4D97-AF65-F5344CB8AC3E}">
        <p14:creationId xmlns:p14="http://schemas.microsoft.com/office/powerpoint/2010/main" val="1380100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005934" y="6158425"/>
            <a:ext cx="4203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2025 Covington Conference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0942" y="184113"/>
            <a:ext cx="1671058" cy="6889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2C5AE1-8E34-1969-77A7-0FE6387FFE11}"/>
              </a:ext>
            </a:extLst>
          </p:cNvPr>
          <p:cNvSpPr txBox="1"/>
          <p:nvPr/>
        </p:nvSpPr>
        <p:spPr>
          <a:xfrm>
            <a:off x="1054100" y="1428522"/>
            <a:ext cx="4851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Insert your List of Learning Objectives as appears on Course summary sheet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5B9FD5-7AEC-C30D-A155-5A6566D1A70C}"/>
              </a:ext>
            </a:extLst>
          </p:cNvPr>
          <p:cNvSpPr txBox="1"/>
          <p:nvPr/>
        </p:nvSpPr>
        <p:spPr>
          <a:xfrm>
            <a:off x="11209634" y="1428522"/>
            <a:ext cx="9823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Insert number of AIA</a:t>
            </a:r>
          </a:p>
          <a:p>
            <a:r>
              <a:rPr lang="en-US" sz="1400" dirty="0"/>
              <a:t>LU/HSW</a:t>
            </a:r>
          </a:p>
          <a:p>
            <a:r>
              <a:rPr lang="en-US" sz="1400" dirty="0"/>
              <a:t>Units</a:t>
            </a:r>
          </a:p>
        </p:txBody>
      </p:sp>
    </p:spTree>
    <p:extLst>
      <p:ext uri="{BB962C8B-B14F-4D97-AF65-F5344CB8AC3E}">
        <p14:creationId xmlns:p14="http://schemas.microsoft.com/office/powerpoint/2010/main" val="1175809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005934" y="6158425"/>
            <a:ext cx="4203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2025 Covington Conference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0942" y="184113"/>
            <a:ext cx="1671058" cy="6889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5834" y="5959691"/>
            <a:ext cx="906166" cy="8983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EBA6CE-C9E9-C85B-9074-71C05F1A8825}"/>
              </a:ext>
            </a:extLst>
          </p:cNvPr>
          <p:cNvSpPr txBox="1"/>
          <p:nvPr/>
        </p:nvSpPr>
        <p:spPr>
          <a:xfrm>
            <a:off x="2980163" y="2338737"/>
            <a:ext cx="5929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Questions or Comments are Welcome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C78B40-A2C7-E8C2-FC56-AFDD098A4B81}"/>
              </a:ext>
            </a:extLst>
          </p:cNvPr>
          <p:cNvSpPr txBox="1"/>
          <p:nvPr/>
        </p:nvSpPr>
        <p:spPr>
          <a:xfrm>
            <a:off x="965200" y="381000"/>
            <a:ext cx="53686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(Course Title) Conclusion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2C5AE1-8E34-1969-77A7-0FE6387FFE11}"/>
              </a:ext>
            </a:extLst>
          </p:cNvPr>
          <p:cNvSpPr txBox="1"/>
          <p:nvPr/>
        </p:nvSpPr>
        <p:spPr>
          <a:xfrm>
            <a:off x="1208513" y="4457189"/>
            <a:ext cx="7869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Presenter(s) names, email, phone number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1E20EC-7060-3B2B-860E-20EA62E6D57E}"/>
              </a:ext>
            </a:extLst>
          </p:cNvPr>
          <p:cNvSpPr txBox="1"/>
          <p:nvPr/>
        </p:nvSpPr>
        <p:spPr>
          <a:xfrm>
            <a:off x="11285834" y="1274633"/>
            <a:ext cx="9823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Insert number of AIA</a:t>
            </a:r>
          </a:p>
          <a:p>
            <a:r>
              <a:rPr lang="en-US" sz="1400" dirty="0"/>
              <a:t>LU/HSW</a:t>
            </a:r>
          </a:p>
          <a:p>
            <a:r>
              <a:rPr lang="en-US" sz="1400" dirty="0"/>
              <a:t>Units</a:t>
            </a:r>
          </a:p>
        </p:txBody>
      </p:sp>
    </p:spTree>
    <p:extLst>
      <p:ext uri="{BB962C8B-B14F-4D97-AF65-F5344CB8AC3E}">
        <p14:creationId xmlns:p14="http://schemas.microsoft.com/office/powerpoint/2010/main" val="1086342064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7B713C7F-58B7-4AE9-B361-B13EB9EC4C0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26b5f6b-2c50-4f3f-9639-b5cc3a3a1ce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D10DAEB357A44CA36FEFADB11BEC49" ma:contentTypeVersion="15" ma:contentTypeDescription="Create a new document." ma:contentTypeScope="" ma:versionID="910b5ee9c9b77cb6f375e94ccc9ee9c7">
  <xsd:schema xmlns:xsd="http://www.w3.org/2001/XMLSchema" xmlns:xs="http://www.w3.org/2001/XMLSchema" xmlns:p="http://schemas.microsoft.com/office/2006/metadata/properties" xmlns:ns3="426b5f6b-2c50-4f3f-9639-b5cc3a3a1ce0" xmlns:ns4="0403802f-5bbc-4e44-950b-40e9e4956ef1" targetNamespace="http://schemas.microsoft.com/office/2006/metadata/properties" ma:root="true" ma:fieldsID="b7469b878d57a9774d3251ed859508fe" ns3:_="" ns4:_="">
    <xsd:import namespace="426b5f6b-2c50-4f3f-9639-b5cc3a3a1ce0"/>
    <xsd:import namespace="0403802f-5bbc-4e44-950b-40e9e4956ef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b5f6b-2c50-4f3f-9639-b5cc3a3a1c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03802f-5bbc-4e44-950b-40e9e4956ef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5879D7C-C5A7-4DBF-8FB1-8C550F5E1BD3}">
  <ds:schemaRefs>
    <ds:schemaRef ds:uri="426b5f6b-2c50-4f3f-9639-b5cc3a3a1ce0"/>
    <ds:schemaRef ds:uri="http://schemas.microsoft.com/office/2006/metadata/properties"/>
    <ds:schemaRef ds:uri="0403802f-5bbc-4e44-950b-40e9e4956ef1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2848FBB-C0EC-4D19-89EE-A0BA234FF0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6b5f6b-2c50-4f3f-9639-b5cc3a3a1ce0"/>
    <ds:schemaRef ds:uri="0403802f-5bbc-4e44-950b-40e9e4956e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4B0A37-9330-4C3D-8D47-C62691DDFF2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77</TotalTime>
  <Words>119</Words>
  <Application>Microsoft Office PowerPoint</Application>
  <PresentationFormat>Widescreen</PresentationFormat>
  <Paragraphs>25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Schoolbook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Tichy, Mary</dc:creator>
  <cp:lastModifiedBy>Prusa, Jen</cp:lastModifiedBy>
  <cp:revision>6</cp:revision>
  <dcterms:created xsi:type="dcterms:W3CDTF">2023-01-19T19:43:19Z</dcterms:created>
  <dcterms:modified xsi:type="dcterms:W3CDTF">2024-11-24T14:38:03Z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0x01010011D10DAEB357A44CA36FEFADB11BEC49</vt:lpwstr>
  </property>
</Properties>
</file>